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2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5.xml"/><Relationship Id="rId9" Type="http://schemas.openxmlformats.org/officeDocument/2006/relationships/tags" Target="../tags/tag180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3.xml"/><Relationship Id="rId18" Type="http://schemas.openxmlformats.org/officeDocument/2006/relationships/tags" Target="../tags/tag198.xml"/><Relationship Id="rId26" Type="http://schemas.openxmlformats.org/officeDocument/2006/relationships/image" Target="../media/image39.svg"/><Relationship Id="rId3" Type="http://schemas.openxmlformats.org/officeDocument/2006/relationships/tags" Target="../tags/tag183.xml"/><Relationship Id="rId21" Type="http://schemas.openxmlformats.org/officeDocument/2006/relationships/tags" Target="../tags/tag201.xml"/><Relationship Id="rId7" Type="http://schemas.openxmlformats.org/officeDocument/2006/relationships/tags" Target="../tags/tag187.xml"/><Relationship Id="rId12" Type="http://schemas.openxmlformats.org/officeDocument/2006/relationships/tags" Target="../tags/tag192.xml"/><Relationship Id="rId17" Type="http://schemas.openxmlformats.org/officeDocument/2006/relationships/tags" Target="../tags/tag197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2.xml"/><Relationship Id="rId16" Type="http://schemas.openxmlformats.org/officeDocument/2006/relationships/tags" Target="../tags/tag196.xml"/><Relationship Id="rId20" Type="http://schemas.openxmlformats.org/officeDocument/2006/relationships/tags" Target="../tags/tag200.xml"/><Relationship Id="rId29" Type="http://schemas.openxmlformats.org/officeDocument/2006/relationships/image" Target="../media/image42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tags" Target="../tags/tag191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5.xml"/><Relationship Id="rId15" Type="http://schemas.openxmlformats.org/officeDocument/2006/relationships/tags" Target="../tags/tag195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0.xml"/><Relationship Id="rId19" Type="http://schemas.openxmlformats.org/officeDocument/2006/relationships/tags" Target="../tags/tag199.xml"/><Relationship Id="rId31" Type="http://schemas.openxmlformats.org/officeDocument/2006/relationships/image" Target="../media/image44.png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tags" Target="../tags/tag194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8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tags" Target="../tags/tag221.xml"/><Relationship Id="rId18" Type="http://schemas.openxmlformats.org/officeDocument/2006/relationships/tags" Target="../tags/tag226.xml"/><Relationship Id="rId26" Type="http://schemas.openxmlformats.org/officeDocument/2006/relationships/image" Target="../media/image47.png"/><Relationship Id="rId3" Type="http://schemas.openxmlformats.org/officeDocument/2006/relationships/tags" Target="../tags/tag211.xml"/><Relationship Id="rId21" Type="http://schemas.openxmlformats.org/officeDocument/2006/relationships/tags" Target="../tags/tag229.xml"/><Relationship Id="rId7" Type="http://schemas.openxmlformats.org/officeDocument/2006/relationships/tags" Target="../tags/tag215.xml"/><Relationship Id="rId12" Type="http://schemas.openxmlformats.org/officeDocument/2006/relationships/tags" Target="../tags/tag220.xml"/><Relationship Id="rId17" Type="http://schemas.openxmlformats.org/officeDocument/2006/relationships/tags" Target="../tags/tag225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0.xml"/><Relationship Id="rId16" Type="http://schemas.openxmlformats.org/officeDocument/2006/relationships/tags" Target="../tags/tag224.xml"/><Relationship Id="rId20" Type="http://schemas.openxmlformats.org/officeDocument/2006/relationships/tags" Target="../tags/tag228.xml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tags" Target="../tags/tag232.xml"/><Relationship Id="rId5" Type="http://schemas.openxmlformats.org/officeDocument/2006/relationships/tags" Target="../tags/tag213.xml"/><Relationship Id="rId15" Type="http://schemas.openxmlformats.org/officeDocument/2006/relationships/tags" Target="../tags/tag223.xml"/><Relationship Id="rId23" Type="http://schemas.openxmlformats.org/officeDocument/2006/relationships/tags" Target="../tags/tag231.xml"/><Relationship Id="rId28" Type="http://schemas.openxmlformats.org/officeDocument/2006/relationships/image" Target="../media/image49.png"/><Relationship Id="rId10" Type="http://schemas.openxmlformats.org/officeDocument/2006/relationships/tags" Target="../tags/tag218.xml"/><Relationship Id="rId19" Type="http://schemas.openxmlformats.org/officeDocument/2006/relationships/tags" Target="../tags/tag227.xml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tags" Target="../tags/tag222.xml"/><Relationship Id="rId22" Type="http://schemas.openxmlformats.org/officeDocument/2006/relationships/tags" Target="../tags/tag230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0.xml"/><Relationship Id="rId13" Type="http://schemas.openxmlformats.org/officeDocument/2006/relationships/image" Target="../media/image50.pn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tags" Target="../tags/tag243.xml"/><Relationship Id="rId5" Type="http://schemas.openxmlformats.org/officeDocument/2006/relationships/tags" Target="../tags/tag237.xml"/><Relationship Id="rId10" Type="http://schemas.openxmlformats.org/officeDocument/2006/relationships/tags" Target="../tags/tag242.xml"/><Relationship Id="rId4" Type="http://schemas.openxmlformats.org/officeDocument/2006/relationships/tags" Target="../tags/tag236.xml"/><Relationship Id="rId9" Type="http://schemas.openxmlformats.org/officeDocument/2006/relationships/tags" Target="../tags/tag24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26" Type="http://schemas.openxmlformats.org/officeDocument/2006/relationships/tags" Target="../tags/tag269.xml"/><Relationship Id="rId39" Type="http://schemas.openxmlformats.org/officeDocument/2006/relationships/image" Target="../media/image59.png"/><Relationship Id="rId21" Type="http://schemas.openxmlformats.org/officeDocument/2006/relationships/tags" Target="../tags/tag264.xml"/><Relationship Id="rId34" Type="http://schemas.openxmlformats.org/officeDocument/2006/relationships/image" Target="../media/image54.svg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5" Type="http://schemas.openxmlformats.org/officeDocument/2006/relationships/tags" Target="../tags/tag268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29" Type="http://schemas.openxmlformats.org/officeDocument/2006/relationships/image" Target="../media/image40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tags" Target="../tags/tag267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23" Type="http://schemas.openxmlformats.org/officeDocument/2006/relationships/tags" Target="../tags/tag266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31" Type="http://schemas.openxmlformats.org/officeDocument/2006/relationships/image" Target="../media/image51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tags" Target="../tags/tag265.xml"/><Relationship Id="rId27" Type="http://schemas.openxmlformats.org/officeDocument/2006/relationships/tags" Target="../tags/tag270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1.xml"/><Relationship Id="rId3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-347" y="1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861965" y="1836242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446216"/>
            <a:ext cx="485389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1600" dirty="0">
                <a:solidFill>
                  <a:schemeClr val="tx1"/>
                </a:solidFill>
                <a:latin typeface="+mn-lt"/>
              </a:rPr>
              <a:t> є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1600" dirty="0">
                <a:solidFill>
                  <a:schemeClr val="tx1"/>
                </a:solidFill>
                <a:latin typeface="+mn-lt"/>
              </a:rPr>
              <a:t> 
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Shape8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80" y="4219485"/>
            <a:ext cx="3957773" cy="26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4" y="127445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7650</TotalTime>
  <Words>862</Words>
  <Application>Microsoft Office PowerPoint</Application>
  <PresentationFormat>Широкоэкранный</PresentationFormat>
  <Paragraphs>194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128</cp:revision>
  <dcterms:created xsi:type="dcterms:W3CDTF">2023-09-05T10:15:32Z</dcterms:created>
  <dcterms:modified xsi:type="dcterms:W3CDTF">2024-03-02T16:29:49Z</dcterms:modified>
</cp:coreProperties>
</file>